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livia Goodwin" initials="OG" lastIdx="1" clrIdx="0">
    <p:extLst>
      <p:ext uri="{19B8F6BF-5375-455C-9EA6-DF929625EA0E}">
        <p15:presenceInfo xmlns:p15="http://schemas.microsoft.com/office/powerpoint/2012/main" userId="aa370b39-acbb-4df6-9fdf-71b0f72c6c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84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4-30T12:47:03.937" idx="1">
    <p:pos x="10" y="10"/>
    <p:text/>
  </p:cm>
</p:cmLst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5/2/18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5/2/18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5/2/18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5/2/18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smtClean="0"/>
              <a:t>5/2/18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5/2/18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5/2/18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5/2/18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5/2/18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5/2/18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5/2/18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5/2/18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304519"/>
            <a:ext cx="9966960" cy="3035808"/>
          </a:xfrm>
        </p:spPr>
        <p:txBody>
          <a:bodyPr/>
          <a:lstStyle/>
          <a:p>
            <a:r>
              <a:rPr lang="en-US" sz="8300" dirty="0"/>
              <a:t>Anti-Slavery Movement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4584" y="3277810"/>
            <a:ext cx="7891272" cy="1446251"/>
          </a:xfrm>
        </p:spPr>
        <p:txBody>
          <a:bodyPr>
            <a:normAutofit/>
          </a:bodyPr>
          <a:lstStyle/>
          <a:p>
            <a:r>
              <a:rPr lang="en-US" sz="3000" dirty="0">
                <a:latin typeface="+mj-lt"/>
              </a:rPr>
              <a:t>DURING THE SECOND GREAT AWAKENING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45727" y="4340327"/>
            <a:ext cx="21687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/>
              <a:t>Olivia Goodwin</a:t>
            </a:r>
          </a:p>
        </p:txBody>
      </p:sp>
    </p:spTree>
    <p:extLst>
      <p:ext uri="{BB962C8B-B14F-4D97-AF65-F5344CB8AC3E}">
        <p14:creationId xmlns:p14="http://schemas.microsoft.com/office/powerpoint/2010/main" val="1413622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Second Great Awakening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038" y="2093976"/>
            <a:ext cx="10058400" cy="4050792"/>
          </a:xfrm>
        </p:spPr>
        <p:txBody>
          <a:bodyPr>
            <a:normAutofit/>
          </a:bodyPr>
          <a:lstStyle/>
          <a:p>
            <a:r>
              <a:rPr lang="en-US" sz="2400" dirty="0"/>
              <a:t>During the Second Great Awakening, the United States became a diverse Christian society.</a:t>
            </a:r>
          </a:p>
          <a:p>
            <a:r>
              <a:rPr lang="en-US" sz="2400" dirty="0"/>
              <a:t>People rejected the beliefs of the First Great Awakening: Calvinism, predestination, and the belief that people are evil and have to free will to turn against sin</a:t>
            </a:r>
          </a:p>
          <a:p>
            <a:r>
              <a:rPr lang="en-US" sz="2400" dirty="0"/>
              <a:t>New beliefs were based on enlightenment and John Locke: people are good and deserve natural rights</a:t>
            </a:r>
          </a:p>
          <a:p>
            <a:r>
              <a:rPr lang="en-US" sz="2400" dirty="0"/>
              <a:t>The change in religious values impacted people’s views on society’s </a:t>
            </a:r>
            <a:r>
              <a:rPr lang="en-US" sz="2400"/>
              <a:t>common practices </a:t>
            </a:r>
            <a:r>
              <a:rPr lang="en-US" sz="2400" dirty="0"/>
              <a:t>and caused them to re-evaluate their opinions. </a:t>
            </a:r>
          </a:p>
        </p:txBody>
      </p:sp>
    </p:spTree>
    <p:extLst>
      <p:ext uri="{BB962C8B-B14F-4D97-AF65-F5344CB8AC3E}">
        <p14:creationId xmlns:p14="http://schemas.microsoft.com/office/powerpoint/2010/main" val="2631466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Religious impact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/>
              <a:t>People were inspired by revivalism to end sinful practices and immerse God’s will in society. </a:t>
            </a:r>
          </a:p>
          <a:p>
            <a:r>
              <a:rPr lang="en-US" sz="2600" dirty="0"/>
              <a:t>Slavery was one of the sinful practices that people wanted to end, along with reforming women’s rights. </a:t>
            </a:r>
          </a:p>
          <a:p>
            <a:r>
              <a:rPr lang="en-US" sz="2600" dirty="0"/>
              <a:t>Some ministers criticized slavery and began preaching equality. </a:t>
            </a:r>
          </a:p>
          <a:p>
            <a:r>
              <a:rPr lang="en-US" sz="2600" dirty="0"/>
              <a:t>Several leaders took up the cause of “immediate emancipation“. </a:t>
            </a:r>
          </a:p>
        </p:txBody>
      </p:sp>
    </p:spTree>
    <p:extLst>
      <p:ext uri="{BB962C8B-B14F-4D97-AF65-F5344CB8AC3E}">
        <p14:creationId xmlns:p14="http://schemas.microsoft.com/office/powerpoint/2010/main" val="1171533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F82B2-BDEF-0843-B420-117465BB5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Taking 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78AA7D-1084-A64B-B741-9003E97CA1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/>
              <a:t>1831-William Loyd Garrison began publishing his newspaper, the</a:t>
            </a:r>
            <a:r>
              <a:rPr lang="en-US" sz="2600" i="1" dirty="0"/>
              <a:t> Liberator.</a:t>
            </a:r>
            <a:r>
              <a:rPr lang="en-US" sz="2600" dirty="0"/>
              <a:t> </a:t>
            </a:r>
          </a:p>
          <a:p>
            <a:r>
              <a:rPr lang="en-US" sz="2600" dirty="0"/>
              <a:t>1833-Arthur </a:t>
            </a:r>
            <a:r>
              <a:rPr lang="en-US" sz="2600" dirty="0" err="1"/>
              <a:t>Tappans</a:t>
            </a:r>
            <a:r>
              <a:rPr lang="en-US" sz="2600" dirty="0"/>
              <a:t>, Lewis </a:t>
            </a:r>
            <a:r>
              <a:rPr lang="en-US" sz="2600" dirty="0" err="1"/>
              <a:t>Tappans</a:t>
            </a:r>
            <a:r>
              <a:rPr lang="en-US" sz="2600" dirty="0"/>
              <a:t>, and Garrison met with about 60 other delegates in Philadelphia to found the American Anti-Slavery Society. The society consisted of both races and genders.</a:t>
            </a:r>
          </a:p>
          <a:p>
            <a:r>
              <a:rPr lang="en-US" sz="2600" dirty="0"/>
              <a:t>1835-The society received support from Northern African-American communities and established branches throughout the free states. </a:t>
            </a:r>
          </a:p>
        </p:txBody>
      </p:sp>
    </p:spTree>
    <p:extLst>
      <p:ext uri="{BB962C8B-B14F-4D97-AF65-F5344CB8AC3E}">
        <p14:creationId xmlns:p14="http://schemas.microsoft.com/office/powerpoint/2010/main" val="3939495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DB8AF-77A8-1348-92E9-71CD584AF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response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51BF44-D99A-6B43-BEF4-FD84F06B6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/>
              <a:t>After the anti-slavery activities in the early 1830s, there were hostile responses from those who did not support the movement. </a:t>
            </a:r>
          </a:p>
          <a:p>
            <a:r>
              <a:rPr lang="en-US" sz="2600" dirty="0"/>
              <a:t>People held violent mobs and burned abolitionist literature. </a:t>
            </a:r>
          </a:p>
          <a:p>
            <a:r>
              <a:rPr lang="en-US" sz="2600" dirty="0"/>
              <a:t>In 1837, an abolitionist editor named Elijah Lovejoy was murdered. </a:t>
            </a:r>
          </a:p>
          <a:p>
            <a:r>
              <a:rPr lang="en-US" sz="2600" dirty="0"/>
              <a:t>Some Southerners believed that freed slaves should return to their ancestral homeland of Africa to solve the problem of slavery. </a:t>
            </a:r>
          </a:p>
        </p:txBody>
      </p:sp>
    </p:spTree>
    <p:extLst>
      <p:ext uri="{BB962C8B-B14F-4D97-AF65-F5344CB8AC3E}">
        <p14:creationId xmlns:p14="http://schemas.microsoft.com/office/powerpoint/2010/main" val="3130667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C0CC5-35E0-1744-9FB9-32E6AE6BE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Overall result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3C0D4-8756-F642-B777-447257E72C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/>
              <a:t>The differing opinions of the North and the South on slavery caused a huge division in America. </a:t>
            </a:r>
          </a:p>
          <a:p>
            <a:r>
              <a:rPr lang="en-US" sz="2600" dirty="0"/>
              <a:t>There were also disagreements among those who participated in the anti-slavery movement. Some people had radical ideas while others were more moderate. This caused the anti-slavery supporters to be split into two main factions. </a:t>
            </a:r>
          </a:p>
          <a:p>
            <a:r>
              <a:rPr lang="en-US" sz="2600" dirty="0"/>
              <a:t>The lasting conflict over slavery continued for several years and eventually led to the Civil War. </a:t>
            </a:r>
          </a:p>
        </p:txBody>
      </p:sp>
    </p:spTree>
    <p:extLst>
      <p:ext uri="{BB962C8B-B14F-4D97-AF65-F5344CB8AC3E}">
        <p14:creationId xmlns:p14="http://schemas.microsoft.com/office/powerpoint/2010/main" val="19570227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6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Wood Type</vt:lpstr>
      <vt:lpstr>Anti-Slavery Movement</vt:lpstr>
      <vt:lpstr>The Second Great Awakening</vt:lpstr>
      <vt:lpstr>Religious impact</vt:lpstr>
      <vt:lpstr>Taking action</vt:lpstr>
      <vt:lpstr>The response</vt:lpstr>
      <vt:lpstr>Overall result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Anti-Slavery Movements</dc:title>
  <cp:revision>5</cp:revision>
  <dcterms:modified xsi:type="dcterms:W3CDTF">2018-05-02T11:41:11Z</dcterms:modified>
</cp:coreProperties>
</file>