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6A445EE-D086-4B01-B491-D67950A5A065}" type="pres">
      <dgm:prSet presAssocID="{3F442EA2-39BA-4C9A-AD59-755D4917D532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0CBD5C1-6D1C-4588-A901-7BADB67992F5}" type="presOf" srcId="{3F442EA2-39BA-4C9A-AD59-755D4917D532}" destId="{E6A445EE-D086-4B01-B491-D67950A5A065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F4E22-E98E-4F6B-977F-447F402EDE8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C7F4F-41CA-4B09-9309-82952A673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4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AA3D-838A-4524-93AE-BB6F4B6FC72A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45297-9661-4111-AC4D-7C1869D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4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C73D9D-BEC1-4A36-A912-403F7B61D841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7670-55F0-4C01-BDA5-393F3358D0D1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70A4-2E99-4A4B-A2AC-4D556C089130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75F1-C798-4463-ADA9-541C94461F29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13-DF4B-4719-A326-B4861EB71C66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DC53-4A94-4E7C-8BA7-C3E988DA2C17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912A-DA7D-4888-BF1A-FFA8B711273B}" type="datetime1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66FA-4CB5-42BA-9ECC-EDEC67A1D389}" type="datetime1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9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7B65-FBBA-46B4-B227-600DAFCC8EF0}" type="datetime1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529-BE6B-4FAF-92A8-E67316B287FA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F48A-15DE-4D33-B881-E4E92245926D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59B6-5D04-429A-B7FB-48F7063307D2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3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Women’s Rights During the Second Great Awakening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Kristen Metzler</a:t>
            </a:r>
          </a:p>
        </p:txBody>
      </p:sp>
    </p:spTree>
    <p:extLst>
      <p:ext uri="{BB962C8B-B14F-4D97-AF65-F5344CB8AC3E}">
        <p14:creationId xmlns:p14="http://schemas.microsoft.com/office/powerpoint/2010/main" val="20425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Women’s Suffrage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Women at home in charge</a:t>
            </a:r>
          </a:p>
          <a:p>
            <a:pPr lvl="0"/>
            <a:r>
              <a:rPr lang="en-US" dirty="0"/>
              <a:t>Had some degree of impact in church areas</a:t>
            </a:r>
          </a:p>
          <a:p>
            <a:pPr lvl="0"/>
            <a:r>
              <a:rPr lang="en-US" dirty="0"/>
              <a:t>Wanted more say and influence</a:t>
            </a:r>
          </a:p>
          <a:p>
            <a:pPr lvl="0"/>
            <a:r>
              <a:rPr lang="en-US" dirty="0"/>
              <a:t>Realized that women can do what men do</a:t>
            </a:r>
          </a:p>
          <a:p>
            <a:pPr lvl="0"/>
            <a:r>
              <a:rPr lang="en-US" dirty="0"/>
              <a:t>During Civil War, men left – women in charge of shops</a:t>
            </a:r>
          </a:p>
          <a:p>
            <a:pPr lvl="1"/>
            <a:r>
              <a:rPr lang="en-US" dirty="0"/>
              <a:t>Men came back – didn’t take kindly to women in charge of their shops </a:t>
            </a:r>
          </a:p>
          <a:p>
            <a:pPr lvl="0"/>
            <a:r>
              <a:rPr lang="en-US" dirty="0"/>
              <a:t>Women’s empowerment movement – suffrage</a:t>
            </a:r>
          </a:p>
          <a:p>
            <a:pPr lvl="0"/>
            <a:r>
              <a:rPr lang="en-US" dirty="0"/>
              <a:t>Not all women agreed with movement – many men didn’t either</a:t>
            </a:r>
          </a:p>
        </p:txBody>
      </p:sp>
    </p:spTree>
    <p:extLst>
      <p:ext uri="{BB962C8B-B14F-4D97-AF65-F5344CB8AC3E}">
        <p14:creationId xmlns:p14="http://schemas.microsoft.com/office/powerpoint/2010/main" val="30342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C344C-D30D-4157-8B41-5B7655E1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Education minimal</a:t>
            </a:r>
          </a:p>
          <a:p>
            <a:pPr lvl="1"/>
            <a:r>
              <a:rPr lang="en-US" dirty="0"/>
              <a:t>School for men</a:t>
            </a:r>
          </a:p>
          <a:p>
            <a:pPr lvl="1"/>
            <a:r>
              <a:rPr lang="en-US" dirty="0"/>
              <a:t>Women wanted to go to school – looked down upon</a:t>
            </a:r>
          </a:p>
          <a:p>
            <a:r>
              <a:rPr lang="en-US" dirty="0"/>
              <a:t>Job in the house – set atmosphere for offspring</a:t>
            </a:r>
          </a:p>
          <a:p>
            <a:pPr lvl="1"/>
            <a:r>
              <a:rPr lang="en-US" dirty="0"/>
              <a:t>Women teach children roles of their life</a:t>
            </a:r>
          </a:p>
          <a:p>
            <a:r>
              <a:rPr lang="en-US" dirty="0"/>
              <a:t>Later – saw women needed to be educated because they taught the children</a:t>
            </a:r>
          </a:p>
          <a:p>
            <a:r>
              <a:rPr lang="en-US" dirty="0"/>
              <a:t>Eventually, women taught themselves</a:t>
            </a:r>
          </a:p>
          <a:p>
            <a:pPr lvl="1"/>
            <a:r>
              <a:rPr lang="en-US" dirty="0"/>
              <a:t>Led to all female colleges</a:t>
            </a:r>
          </a:p>
          <a:p>
            <a:pPr lvl="1"/>
            <a:r>
              <a:rPr lang="en-US" dirty="0"/>
              <a:t>Created to better women’s lives</a:t>
            </a:r>
          </a:p>
        </p:txBody>
      </p:sp>
    </p:spTree>
    <p:extLst>
      <p:ext uri="{BB962C8B-B14F-4D97-AF65-F5344CB8AC3E}">
        <p14:creationId xmlns:p14="http://schemas.microsoft.com/office/powerpoint/2010/main" val="252401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E75322-9CC0-4A82-8786-E917AB0F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Abolition and the Women’s Movement	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Changing social conditions for women combined with idea of equality led to women suffrage movement</a:t>
            </a:r>
          </a:p>
          <a:p>
            <a:r>
              <a:rPr lang="en-US" dirty="0"/>
              <a:t>Women started to receive more education – made them part of reform movements like abolition</a:t>
            </a:r>
          </a:p>
          <a:p>
            <a:r>
              <a:rPr lang="en-US" dirty="0"/>
              <a:t>Slavery was part of life in south – controversial subject</a:t>
            </a:r>
          </a:p>
          <a:p>
            <a:r>
              <a:rPr lang="en-US" dirty="0"/>
              <a:t>Encouraged black women to have children for more labor available</a:t>
            </a:r>
          </a:p>
          <a:p>
            <a:pPr lvl="1"/>
            <a:r>
              <a:rPr lang="en-US" dirty="0"/>
              <a:t>Poor working conditions, no rights, not even considered human</a:t>
            </a:r>
          </a:p>
          <a:p>
            <a:r>
              <a:rPr lang="en-US" dirty="0"/>
              <a:t>Women stood up and voiced their opinions about abuses and hardships </a:t>
            </a:r>
          </a:p>
        </p:txBody>
      </p:sp>
    </p:spTree>
    <p:extLst>
      <p:ext uri="{BB962C8B-B14F-4D97-AF65-F5344CB8AC3E}">
        <p14:creationId xmlns:p14="http://schemas.microsoft.com/office/powerpoint/2010/main" val="28620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8A521A-AF06-4A29-AD51-63515A028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Rights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Result in abolition – women asked why they weren’t allowed to vote</a:t>
            </a:r>
          </a:p>
          <a:p>
            <a:r>
              <a:rPr lang="en-US" dirty="0"/>
              <a:t>Other interests in women’s suffrage movement – equal pay and legal equality</a:t>
            </a:r>
          </a:p>
          <a:p>
            <a:r>
              <a:rPr lang="en-US" dirty="0"/>
              <a:t>Had right to vote = gain other rights</a:t>
            </a:r>
          </a:p>
          <a:p>
            <a:r>
              <a:rPr lang="en-US" dirty="0"/>
              <a:t>Saw politics corrupt – women gained the right to vote – women would become corrupt</a:t>
            </a:r>
          </a:p>
          <a:p>
            <a:r>
              <a:rPr lang="en-US" dirty="0"/>
              <a:t>Dem Party against women’s right to vote – worried black women would follow</a:t>
            </a:r>
          </a:p>
          <a:p>
            <a:r>
              <a:rPr lang="en-US" dirty="0"/>
              <a:t>Many who opposed – alcohol brewers, husbands, and media</a:t>
            </a:r>
          </a:p>
        </p:txBody>
      </p:sp>
      <p:graphicFrame>
        <p:nvGraphicFramePr>
          <p:cNvPr id="9" name="Content Placeholder 8" descr="Vertical accent list showing 3 groups arranged one below the other and bullet points are present under each group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32032680"/>
              </p:ext>
            </p:extLst>
          </p:nvPr>
        </p:nvGraphicFramePr>
        <p:xfrm>
          <a:off x="7010400" y="184467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34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sland design templat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sland design slides.potx" id="{5D7C5807-6DD8-49ED-901B-9094A9BD792B}" vid="{EDDDA1B0-F8E2-4B33-B027-7D47A75ECBBC}"/>
    </a:ext>
  </a:extLst>
</a:theme>
</file>

<file path=ppt/theme/theme2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Island design slides</Template>
  <TotalTime>9350</TotalTime>
  <Words>289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Island design template</vt:lpstr>
      <vt:lpstr>Women’s Rights During the Second Great Awakening</vt:lpstr>
      <vt:lpstr>Women’s Suffrage</vt:lpstr>
      <vt:lpstr>Education</vt:lpstr>
      <vt:lpstr>Abolition and the Women’s Movement </vt:lpstr>
      <vt:lpstr>Voting Rights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Rights During the Second Great Awakening</dc:title>
  <dc:creator>Jim Metzler</dc:creator>
  <cp:lastModifiedBy>Jim Metzler</cp:lastModifiedBy>
  <cp:revision>6</cp:revision>
  <dcterms:created xsi:type="dcterms:W3CDTF">2018-04-30T12:22:26Z</dcterms:created>
  <dcterms:modified xsi:type="dcterms:W3CDTF">2018-05-07T00:12:30Z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